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embeddedFontLst>
    <p:embeddedFont>
      <p:font typeface="SamsungOne 450C" panose="020B0506030303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4503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Индивидуальный проект</a:t>
            </a:r>
            <a:br>
              <a:rPr lang="ru-RU" dirty="0" smtClean="0"/>
            </a:br>
            <a:r>
              <a:rPr lang="ru-RU" dirty="0" smtClean="0"/>
              <a:t>Игра-</a:t>
            </a:r>
            <a:r>
              <a:rPr lang="ru-RU" dirty="0" err="1" smtClean="0"/>
              <a:t>тамагочи</a:t>
            </a:r>
            <a:r>
              <a:rPr lang="ru-RU" dirty="0" smtClean="0"/>
              <a:t> «</a:t>
            </a:r>
            <a:r>
              <a:rPr lang="en-US" dirty="0" err="1" smtClean="0"/>
              <a:t>MyCapi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86444" y="4249299"/>
            <a:ext cx="4587651" cy="2107051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/>
              <a:t>Город</a:t>
            </a:r>
            <a:r>
              <a:rPr lang="en-US" sz="1800" dirty="0" smtClean="0"/>
              <a:t>: </a:t>
            </a:r>
            <a:r>
              <a:rPr lang="ru-RU" sz="1800" dirty="0" smtClean="0"/>
              <a:t>Новосибирск</a:t>
            </a:r>
          </a:p>
          <a:p>
            <a:pPr algn="l"/>
            <a:r>
              <a:rPr lang="ru-RU" sz="1800" dirty="0" smtClean="0"/>
              <a:t>Площадка</a:t>
            </a:r>
            <a:r>
              <a:rPr lang="en-US" sz="1800" dirty="0" smtClean="0"/>
              <a:t>: </a:t>
            </a:r>
            <a:r>
              <a:rPr lang="ru-RU" sz="1800" dirty="0"/>
              <a:t>Инженерный лицей </a:t>
            </a:r>
            <a:r>
              <a:rPr lang="ru-RU" sz="1800" dirty="0" smtClean="0"/>
              <a:t> НГТУ</a:t>
            </a:r>
          </a:p>
          <a:p>
            <a:pPr algn="l"/>
            <a:r>
              <a:rPr lang="ru-RU" sz="1800" dirty="0" smtClean="0"/>
              <a:t>Учащийся</a:t>
            </a:r>
            <a:r>
              <a:rPr lang="en-US" sz="1800" dirty="0" smtClean="0"/>
              <a:t>: </a:t>
            </a:r>
            <a:r>
              <a:rPr lang="ru-RU" sz="1800" dirty="0" smtClean="0"/>
              <a:t>Морозов Сергей</a:t>
            </a:r>
          </a:p>
          <a:p>
            <a:pPr algn="l"/>
            <a:r>
              <a:rPr lang="ru-RU" sz="1800" dirty="0" smtClean="0"/>
              <a:t>Преподаватель</a:t>
            </a:r>
            <a:r>
              <a:rPr lang="en-US" sz="1800" dirty="0" smtClean="0"/>
              <a:t>: </a:t>
            </a:r>
            <a:r>
              <a:rPr lang="ru-RU" sz="1800" dirty="0" err="1" smtClean="0"/>
              <a:t>Муль</a:t>
            </a:r>
            <a:r>
              <a:rPr lang="ru-RU" sz="1800" dirty="0" smtClean="0"/>
              <a:t> Павел </a:t>
            </a:r>
            <a:r>
              <a:rPr lang="ru-RU" sz="1800" dirty="0" err="1" smtClean="0"/>
              <a:t>Фридрихович</a:t>
            </a:r>
            <a:endParaRPr lang="ru-RU" sz="1800" dirty="0" smtClean="0"/>
          </a:p>
          <a:p>
            <a:pPr algn="l"/>
            <a:r>
              <a:rPr lang="ru-RU" sz="1800" dirty="0" smtClean="0"/>
              <a:t>Дата</a:t>
            </a:r>
            <a:r>
              <a:rPr lang="en-US" sz="1800" dirty="0" smtClean="0"/>
              <a:t>: 24.05.2023</a:t>
            </a:r>
            <a:endParaRPr lang="ru-RU" sz="1800" dirty="0" smtClean="0"/>
          </a:p>
          <a:p>
            <a:pPr algn="l"/>
            <a:endParaRPr lang="ru-RU" dirty="0" smtClean="0"/>
          </a:p>
          <a:p>
            <a:pPr algn="l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2713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лавное меню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30" y="1055802"/>
            <a:ext cx="2795696" cy="44823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16" y="1055802"/>
            <a:ext cx="2813065" cy="44823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90" y="1055802"/>
            <a:ext cx="2774792" cy="44823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5577922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 by </a:t>
            </a:r>
            <a:r>
              <a:rPr lang="en-US" dirty="0" err="1" smtClean="0"/>
              <a:t>Zerot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20429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674750"/>
            <a:ext cx="4384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Вам </a:t>
            </a:r>
            <a:r>
              <a:rPr lang="ru-RU" dirty="0"/>
              <a:t>предстоит бороться за жизнь вашего </a:t>
            </a:r>
            <a:r>
              <a:rPr lang="ru-RU" dirty="0" smtClean="0"/>
              <a:t>питомца</a:t>
            </a:r>
            <a:r>
              <a:rPr lang="en-US" dirty="0" smtClean="0"/>
              <a:t>, </a:t>
            </a:r>
            <a:r>
              <a:rPr lang="ru-RU" dirty="0" smtClean="0"/>
              <a:t>а именно </a:t>
            </a:r>
            <a:r>
              <a:rPr lang="ru-RU" dirty="0" err="1" smtClean="0"/>
              <a:t>капибары</a:t>
            </a:r>
            <a:r>
              <a:rPr lang="ru-RU" dirty="0" smtClean="0"/>
              <a:t>, путём </a:t>
            </a:r>
            <a:r>
              <a:rPr lang="ru-RU" dirty="0"/>
              <a:t>поддержания на нужном уровне необходимых для жизни параметров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возможность улучшения.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Игра становиться сложнее со временем.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14" y="1055802"/>
            <a:ext cx="2977838" cy="4749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8827" y="589629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</a:t>
            </a:r>
            <a:r>
              <a:rPr lang="en-US" dirty="0"/>
              <a:t>s</a:t>
            </a:r>
            <a:r>
              <a:rPr lang="en-US" dirty="0" smtClean="0"/>
              <a:t> by </a:t>
            </a:r>
            <a:r>
              <a:rPr lang="en-US" dirty="0" err="1"/>
              <a:t>Rainloaf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31" y="1055802"/>
            <a:ext cx="2197275" cy="47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803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классов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74750"/>
            <a:ext cx="31021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Использованные технологии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ViewBinding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ViewModel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Shared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RoomDatabase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12" y="808996"/>
            <a:ext cx="2734664" cy="502616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943" y="1426683"/>
            <a:ext cx="2946110" cy="37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6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развития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95223" y="1897812"/>
            <a:ext cx="5175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сохранить прогресс и продолжить игру через время.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Анимации на каждое действие игрока и случайные анимации.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Улучшение баланса.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Новые улучшения в магазине.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глобальной доски рекордов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Случайные мини-события.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1030" name="Picture 6" descr="Видео: Капибары недовольно плавают в бассейне с мандаринам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43" y="2084662"/>
            <a:ext cx="5096954" cy="3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11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190500" y="348352"/>
            <a:ext cx="9258300" cy="69056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Скачать приложение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73" y="1349976"/>
            <a:ext cx="4214062" cy="42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471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119</Words>
  <Application>Microsoft Office PowerPoint</Application>
  <PresentationFormat>Широкоэкранный</PresentationFormat>
  <Paragraphs>34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SamsungOne 450C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Индивидуальный проект Игра-тамагочи «MyCapi»</vt:lpstr>
      <vt:lpstr>Главное меню</vt:lpstr>
      <vt:lpstr>Игра</vt:lpstr>
      <vt:lpstr>Структура классов</vt:lpstr>
      <vt:lpstr>Перспективы развития </vt:lpstr>
      <vt:lpstr>Скачать 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Sergey</cp:lastModifiedBy>
  <cp:revision>56</cp:revision>
  <dcterms:created xsi:type="dcterms:W3CDTF">2020-05-25T08:37:09Z</dcterms:created>
  <dcterms:modified xsi:type="dcterms:W3CDTF">2023-05-23T17:10:39Z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